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0" r:id="rId3"/>
    <p:sldId id="267" r:id="rId4"/>
    <p:sldId id="26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9" autoAdjust="0"/>
    <p:restoredTop sz="86380" autoAdjust="0"/>
  </p:normalViewPr>
  <p:slideViewPr>
    <p:cSldViewPr>
      <p:cViewPr varScale="1">
        <p:scale>
          <a:sx n="55" d="100"/>
          <a:sy n="55" d="100"/>
        </p:scale>
        <p:origin x="-4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BD871-E752-4CB6-BD00-84FBE05C8B1E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1C39E-A906-424B-90EC-E4E139C4B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BD871-E752-4CB6-BD00-84FBE05C8B1E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1C39E-A906-424B-90EC-E4E139C4B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BD871-E752-4CB6-BD00-84FBE05C8B1E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1C39E-A906-424B-90EC-E4E139C4B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BD871-E752-4CB6-BD00-84FBE05C8B1E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1C39E-A906-424B-90EC-E4E139C4B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BD871-E752-4CB6-BD00-84FBE05C8B1E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1C39E-A906-424B-90EC-E4E139C4B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BD871-E752-4CB6-BD00-84FBE05C8B1E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1C39E-A906-424B-90EC-E4E139C4B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BD871-E752-4CB6-BD00-84FBE05C8B1E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1C39E-A906-424B-90EC-E4E139C4B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BD871-E752-4CB6-BD00-84FBE05C8B1E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1C39E-A906-424B-90EC-E4E139C4B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BD871-E752-4CB6-BD00-84FBE05C8B1E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1C39E-A906-424B-90EC-E4E139C4B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BD871-E752-4CB6-BD00-84FBE05C8B1E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1C39E-A906-424B-90EC-E4E139C4B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BD871-E752-4CB6-BD00-84FBE05C8B1E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1C39E-A906-424B-90EC-E4E139C4B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BD871-E752-4CB6-BD00-84FBE05C8B1E}" type="datetimeFigureOut">
              <a:rPr lang="en-US" smtClean="0"/>
              <a:pPr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21C39E-A906-424B-90EC-E4E139C4B34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986" y="260648"/>
            <a:ext cx="8641429" cy="6597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347864" y="5229200"/>
            <a:ext cx="798617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2800" b="1" dirty="0" smtClean="0"/>
              <a:t>7’5”</a:t>
            </a:r>
            <a:endParaRPr lang="en-US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3491880" y="548680"/>
            <a:ext cx="144016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283968" y="620688"/>
            <a:ext cx="144016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644008" y="548680"/>
            <a:ext cx="14401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059832" y="548680"/>
            <a:ext cx="14401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692696"/>
            <a:ext cx="1114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3275856" y="1124744"/>
            <a:ext cx="138634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2800" b="1" dirty="0" smtClean="0"/>
              <a:t>41”x30”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547664" y="1393612"/>
            <a:ext cx="138634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2800" b="1" dirty="0" smtClean="0"/>
              <a:t>41”x30”</a:t>
            </a:r>
            <a:endParaRPr 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619672" y="692696"/>
            <a:ext cx="13056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 smtClean="0"/>
              <a:t>Refrigerator</a:t>
            </a:r>
          </a:p>
          <a:p>
            <a:r>
              <a:rPr lang="en-IN" dirty="0" smtClean="0"/>
              <a:t>Or pantry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27584" y="2296241"/>
            <a:ext cx="461665" cy="268663"/>
          </a:xfrm>
          <a:prstGeom prst="rect">
            <a:avLst/>
          </a:prstGeom>
          <a:solidFill>
            <a:schemeClr val="bg1"/>
          </a:solidFill>
        </p:spPr>
        <p:txBody>
          <a:bodyPr vert="vert270" wrap="none" rtlCol="0">
            <a:spAutoFit/>
          </a:bodyPr>
          <a:lstStyle/>
          <a:p>
            <a:r>
              <a:rPr lang="en-IN" b="1" dirty="0" smtClean="0"/>
              <a:t>3’</a:t>
            </a:r>
            <a:endParaRPr lang="en-US" b="1" dirty="0"/>
          </a:p>
        </p:txBody>
      </p:sp>
      <p:sp>
        <p:nvSpPr>
          <p:cNvPr id="14" name="Rectangle 13"/>
          <p:cNvSpPr/>
          <p:nvPr/>
        </p:nvSpPr>
        <p:spPr>
          <a:xfrm>
            <a:off x="1237956" y="2924944"/>
            <a:ext cx="237700" cy="25922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237956" y="6107364"/>
            <a:ext cx="209564" cy="64513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475656" y="5733256"/>
            <a:ext cx="3096344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475656" y="6510881"/>
            <a:ext cx="3068209" cy="2304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endCxn id="16" idx="3"/>
          </p:cNvCxnSpPr>
          <p:nvPr/>
        </p:nvCxnSpPr>
        <p:spPr>
          <a:xfrm>
            <a:off x="4572000" y="5733256"/>
            <a:ext cx="0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556262" y="5689384"/>
            <a:ext cx="0" cy="3600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547664" y="1916832"/>
            <a:ext cx="432048" cy="1728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1619672" y="3789040"/>
            <a:ext cx="615553" cy="889026"/>
          </a:xfrm>
          <a:prstGeom prst="rect">
            <a:avLst/>
          </a:prstGeom>
          <a:solidFill>
            <a:schemeClr val="bg1"/>
          </a:solidFill>
        </p:spPr>
        <p:txBody>
          <a:bodyPr vert="vert270" wrap="none" rtlCol="0">
            <a:spAutoFit/>
          </a:bodyPr>
          <a:lstStyle/>
          <a:p>
            <a:r>
              <a:rPr lang="en-IN" sz="2800" b="1" dirty="0" smtClean="0"/>
              <a:t>10’6”</a:t>
            </a:r>
            <a:endParaRPr lang="en-US" sz="2800" b="1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763688" y="2924944"/>
            <a:ext cx="0" cy="5040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547664" y="2924944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763688" y="5733256"/>
            <a:ext cx="0" cy="7920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4644008" y="5949280"/>
            <a:ext cx="68669" cy="7047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3923928" y="6597352"/>
            <a:ext cx="720080" cy="7200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3910818" y="6525344"/>
            <a:ext cx="13110" cy="227148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3851920" y="5877272"/>
            <a:ext cx="0" cy="648072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851920" y="5085184"/>
            <a:ext cx="0" cy="21602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067944" y="5517232"/>
            <a:ext cx="492443" cy="576064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r>
              <a:rPr lang="en-IN" sz="2000" b="1" dirty="0" smtClean="0"/>
              <a:t>5’1”</a:t>
            </a:r>
            <a:endParaRPr lang="en-US" sz="20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4716016" y="6165304"/>
            <a:ext cx="492443" cy="360040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r>
              <a:rPr lang="en-IN" sz="2000" b="1" dirty="0" smtClean="0"/>
              <a:t>2’</a:t>
            </a:r>
            <a:endParaRPr lang="en-US" sz="20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4860032" y="6657945"/>
            <a:ext cx="492443" cy="400110"/>
          </a:xfrm>
          <a:prstGeom prst="rect">
            <a:avLst/>
          </a:prstGeom>
          <a:solidFill>
            <a:schemeClr val="bg1"/>
          </a:solidFill>
        </p:spPr>
        <p:txBody>
          <a:bodyPr vert="horz" wrap="square" rtlCol="0">
            <a:spAutoFit/>
          </a:bodyPr>
          <a:lstStyle/>
          <a:p>
            <a:r>
              <a:rPr lang="en-IN" sz="2000" b="1" dirty="0" smtClean="0"/>
              <a:t>2’</a:t>
            </a:r>
            <a:endParaRPr lang="en-US" sz="2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986" y="260648"/>
            <a:ext cx="8641429" cy="6597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907704" y="5229200"/>
            <a:ext cx="798617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2800" b="1" dirty="0" smtClean="0"/>
              <a:t>7’5”</a:t>
            </a:r>
            <a:endParaRPr lang="en-US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3491880" y="548680"/>
            <a:ext cx="144016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283968" y="620688"/>
            <a:ext cx="144016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644008" y="548680"/>
            <a:ext cx="14401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059832" y="548680"/>
            <a:ext cx="14401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692696"/>
            <a:ext cx="1114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3275856" y="1124744"/>
            <a:ext cx="138634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2800" b="1" dirty="0" smtClean="0"/>
              <a:t>41”x30”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547664" y="1393612"/>
            <a:ext cx="138634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2800" b="1" dirty="0" smtClean="0"/>
              <a:t>41”x30”</a:t>
            </a:r>
            <a:endParaRPr 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619672" y="692696"/>
            <a:ext cx="13056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 smtClean="0"/>
              <a:t>Refrigerator</a:t>
            </a:r>
          </a:p>
          <a:p>
            <a:r>
              <a:rPr lang="en-IN" dirty="0" smtClean="0"/>
              <a:t>Or pantry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27584" y="2296241"/>
            <a:ext cx="461665" cy="268663"/>
          </a:xfrm>
          <a:prstGeom prst="rect">
            <a:avLst/>
          </a:prstGeom>
          <a:solidFill>
            <a:schemeClr val="bg1"/>
          </a:solidFill>
        </p:spPr>
        <p:txBody>
          <a:bodyPr vert="vert270" wrap="none" rtlCol="0">
            <a:spAutoFit/>
          </a:bodyPr>
          <a:lstStyle/>
          <a:p>
            <a:r>
              <a:rPr lang="en-IN" b="1" dirty="0" smtClean="0"/>
              <a:t>3’</a:t>
            </a:r>
            <a:endParaRPr lang="en-US" b="1" dirty="0"/>
          </a:p>
        </p:txBody>
      </p:sp>
      <p:sp>
        <p:nvSpPr>
          <p:cNvPr id="14" name="Rectangle 13"/>
          <p:cNvSpPr/>
          <p:nvPr/>
        </p:nvSpPr>
        <p:spPr>
          <a:xfrm>
            <a:off x="1237956" y="2924944"/>
            <a:ext cx="237700" cy="25922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237956" y="6107364"/>
            <a:ext cx="209564" cy="64513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475656" y="5733256"/>
            <a:ext cx="3096344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475656" y="6510881"/>
            <a:ext cx="3068209" cy="2304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endCxn id="16" idx="3"/>
          </p:cNvCxnSpPr>
          <p:nvPr/>
        </p:nvCxnSpPr>
        <p:spPr>
          <a:xfrm>
            <a:off x="4572000" y="5733256"/>
            <a:ext cx="0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556262" y="5689384"/>
            <a:ext cx="0" cy="3600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547664" y="1916832"/>
            <a:ext cx="432048" cy="1728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683568" y="3789040"/>
            <a:ext cx="615553" cy="889026"/>
          </a:xfrm>
          <a:prstGeom prst="rect">
            <a:avLst/>
          </a:prstGeom>
          <a:solidFill>
            <a:schemeClr val="bg1"/>
          </a:solidFill>
        </p:spPr>
        <p:txBody>
          <a:bodyPr vert="vert270" wrap="none" rtlCol="0">
            <a:spAutoFit/>
          </a:bodyPr>
          <a:lstStyle/>
          <a:p>
            <a:r>
              <a:rPr lang="en-IN" sz="2800" b="1" dirty="0" smtClean="0"/>
              <a:t>10’6”</a:t>
            </a:r>
            <a:endParaRPr lang="en-US" sz="2800" b="1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763688" y="2924944"/>
            <a:ext cx="0" cy="5040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547664" y="2924944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763688" y="5733256"/>
            <a:ext cx="0" cy="7920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4644008" y="5949280"/>
            <a:ext cx="68669" cy="7047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3923928" y="6597352"/>
            <a:ext cx="720080" cy="7200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3910818" y="6525344"/>
            <a:ext cx="13110" cy="227148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5157192"/>
            <a:ext cx="368041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5944398"/>
            <a:ext cx="517713" cy="50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TextBox 35"/>
          <p:cNvSpPr txBox="1"/>
          <p:nvPr/>
        </p:nvSpPr>
        <p:spPr>
          <a:xfrm>
            <a:off x="3347864" y="0"/>
            <a:ext cx="16658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3200" b="1" dirty="0" smtClean="0"/>
              <a:t>Option </a:t>
            </a:r>
            <a:r>
              <a:rPr lang="en-IN" sz="3200" b="1" dirty="0" smtClean="0"/>
              <a:t>1</a:t>
            </a:r>
            <a:endParaRPr lang="en-US" sz="32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275856" y="5229200"/>
            <a:ext cx="800219" cy="529953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endParaRPr lang="en-IN" sz="2000" b="1" dirty="0" smtClean="0"/>
          </a:p>
          <a:p>
            <a:r>
              <a:rPr lang="en-IN" sz="2000" b="1" dirty="0" smtClean="0"/>
              <a:t>5’1”</a:t>
            </a:r>
            <a:endParaRPr lang="en-US" sz="2000" b="1" dirty="0"/>
          </a:p>
        </p:txBody>
      </p:sp>
      <p:cxnSp>
        <p:nvCxnSpPr>
          <p:cNvPr id="38" name="Straight Connector 37"/>
          <p:cNvCxnSpPr/>
          <p:nvPr/>
        </p:nvCxnSpPr>
        <p:spPr>
          <a:xfrm>
            <a:off x="3851920" y="5877272"/>
            <a:ext cx="0" cy="648072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851920" y="5085184"/>
            <a:ext cx="0" cy="21602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3707904" y="5013176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1475656" y="2924944"/>
            <a:ext cx="576064" cy="151216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/>
          <p:cNvCxnSpPr>
            <a:stCxn id="16" idx="1"/>
          </p:cNvCxnSpPr>
          <p:nvPr/>
        </p:nvCxnSpPr>
        <p:spPr>
          <a:xfrm flipV="1">
            <a:off x="1475656" y="5877272"/>
            <a:ext cx="2448272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3923928" y="5013176"/>
            <a:ext cx="0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3923928" y="5013176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3995936" y="4581128"/>
            <a:ext cx="48282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1600" b="1" dirty="0" smtClean="0"/>
              <a:t>24”</a:t>
            </a:r>
            <a:endParaRPr lang="en-US" sz="1600" b="1" dirty="0"/>
          </a:p>
        </p:txBody>
      </p:sp>
      <p:cxnSp>
        <p:nvCxnSpPr>
          <p:cNvPr id="46" name="Straight Connector 45"/>
          <p:cNvCxnSpPr>
            <a:stCxn id="34" idx="2"/>
          </p:cNvCxnSpPr>
          <p:nvPr/>
        </p:nvCxnSpPr>
        <p:spPr>
          <a:xfrm>
            <a:off x="1763688" y="4437112"/>
            <a:ext cx="0" cy="151216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1403648" y="4293096"/>
            <a:ext cx="430887" cy="1550809"/>
          </a:xfrm>
          <a:prstGeom prst="rect">
            <a:avLst/>
          </a:prstGeom>
          <a:solidFill>
            <a:schemeClr val="bg1"/>
          </a:solidFill>
        </p:spPr>
        <p:txBody>
          <a:bodyPr vert="vert270" wrap="none" rtlCol="0">
            <a:spAutoFit/>
          </a:bodyPr>
          <a:lstStyle/>
          <a:p>
            <a:r>
              <a:rPr lang="en-IN" sz="1600" b="1" dirty="0" smtClean="0"/>
              <a:t>1’ depth pantry? </a:t>
            </a:r>
            <a:endParaRPr lang="en-US" sz="16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1835696" y="4725144"/>
            <a:ext cx="430887" cy="249427"/>
          </a:xfrm>
          <a:prstGeom prst="rect">
            <a:avLst/>
          </a:prstGeom>
          <a:solidFill>
            <a:schemeClr val="bg1"/>
          </a:solidFill>
        </p:spPr>
        <p:txBody>
          <a:bodyPr vert="vert270" wrap="none" rtlCol="0">
            <a:spAutoFit/>
          </a:bodyPr>
          <a:lstStyle/>
          <a:p>
            <a:r>
              <a:rPr lang="en-IN" sz="1600" b="1" dirty="0" smtClean="0"/>
              <a:t>4’</a:t>
            </a:r>
            <a:endParaRPr lang="en-US" sz="16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1547664" y="2874030"/>
            <a:ext cx="461665" cy="1555169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en-IN" dirty="0" smtClean="0"/>
              <a:t>Fridge /Tall unit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986" y="260648"/>
            <a:ext cx="8641429" cy="6597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339752" y="5157192"/>
            <a:ext cx="798617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2800" b="1" dirty="0" smtClean="0"/>
              <a:t>7’5”</a:t>
            </a:r>
            <a:endParaRPr lang="en-US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3491880" y="548680"/>
            <a:ext cx="144016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283968" y="620688"/>
            <a:ext cx="144016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644008" y="548680"/>
            <a:ext cx="14401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059832" y="548680"/>
            <a:ext cx="14401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692696"/>
            <a:ext cx="1114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3275856" y="1124744"/>
            <a:ext cx="138634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2800" b="1" dirty="0" smtClean="0"/>
              <a:t>41”x30”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547664" y="1393612"/>
            <a:ext cx="138634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2800" b="1" dirty="0" smtClean="0"/>
              <a:t>41”x30”</a:t>
            </a:r>
            <a:endParaRPr 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619672" y="692696"/>
            <a:ext cx="13056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 smtClean="0"/>
              <a:t>Refrigerator</a:t>
            </a:r>
          </a:p>
          <a:p>
            <a:r>
              <a:rPr lang="en-IN" dirty="0" smtClean="0"/>
              <a:t>Or pantry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27584" y="2296241"/>
            <a:ext cx="461665" cy="268663"/>
          </a:xfrm>
          <a:prstGeom prst="rect">
            <a:avLst/>
          </a:prstGeom>
          <a:solidFill>
            <a:schemeClr val="bg1"/>
          </a:solidFill>
        </p:spPr>
        <p:txBody>
          <a:bodyPr vert="vert270" wrap="none" rtlCol="0">
            <a:spAutoFit/>
          </a:bodyPr>
          <a:lstStyle/>
          <a:p>
            <a:r>
              <a:rPr lang="en-IN" b="1" dirty="0" smtClean="0"/>
              <a:t>3’</a:t>
            </a:r>
            <a:endParaRPr lang="en-US" b="1" dirty="0"/>
          </a:p>
        </p:txBody>
      </p:sp>
      <p:sp>
        <p:nvSpPr>
          <p:cNvPr id="14" name="Rectangle 13"/>
          <p:cNvSpPr/>
          <p:nvPr/>
        </p:nvSpPr>
        <p:spPr>
          <a:xfrm>
            <a:off x="1237956" y="2924944"/>
            <a:ext cx="237700" cy="25922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237956" y="6107364"/>
            <a:ext cx="209564" cy="64513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475656" y="5733256"/>
            <a:ext cx="3096344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475656" y="6510881"/>
            <a:ext cx="3068209" cy="2304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endCxn id="16" idx="3"/>
          </p:cNvCxnSpPr>
          <p:nvPr/>
        </p:nvCxnSpPr>
        <p:spPr>
          <a:xfrm>
            <a:off x="4572000" y="5733256"/>
            <a:ext cx="0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556262" y="5689384"/>
            <a:ext cx="0" cy="3600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547664" y="1916832"/>
            <a:ext cx="432048" cy="1728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683568" y="3789040"/>
            <a:ext cx="615553" cy="889026"/>
          </a:xfrm>
          <a:prstGeom prst="rect">
            <a:avLst/>
          </a:prstGeom>
          <a:solidFill>
            <a:schemeClr val="bg1"/>
          </a:solidFill>
        </p:spPr>
        <p:txBody>
          <a:bodyPr vert="vert270" wrap="none" rtlCol="0">
            <a:spAutoFit/>
          </a:bodyPr>
          <a:lstStyle/>
          <a:p>
            <a:r>
              <a:rPr lang="en-IN" sz="2800" b="1" dirty="0" smtClean="0"/>
              <a:t>10’6”</a:t>
            </a:r>
            <a:endParaRPr lang="en-US" sz="2800" b="1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763688" y="2924944"/>
            <a:ext cx="0" cy="5040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547664" y="2924944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763688" y="5733256"/>
            <a:ext cx="0" cy="7920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4644008" y="5949280"/>
            <a:ext cx="68669" cy="7047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3923928" y="6597352"/>
            <a:ext cx="720080" cy="7200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3910818" y="6525344"/>
            <a:ext cx="13110" cy="227148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944398"/>
            <a:ext cx="517713" cy="50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TextBox 35"/>
          <p:cNvSpPr txBox="1"/>
          <p:nvPr/>
        </p:nvSpPr>
        <p:spPr>
          <a:xfrm>
            <a:off x="3347864" y="0"/>
            <a:ext cx="16658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3200" b="1" dirty="0" smtClean="0"/>
              <a:t>Option </a:t>
            </a:r>
            <a:r>
              <a:rPr lang="en-IN" sz="3200" b="1" dirty="0" smtClean="0"/>
              <a:t>2</a:t>
            </a:r>
            <a:endParaRPr lang="en-US" sz="32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275856" y="5229200"/>
            <a:ext cx="800219" cy="529953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endParaRPr lang="en-IN" sz="2000" b="1" dirty="0" smtClean="0"/>
          </a:p>
          <a:p>
            <a:r>
              <a:rPr lang="en-IN" sz="2000" b="1" dirty="0" smtClean="0"/>
              <a:t>5’1”</a:t>
            </a:r>
            <a:endParaRPr lang="en-US" sz="2000" b="1" dirty="0"/>
          </a:p>
        </p:txBody>
      </p:sp>
      <p:cxnSp>
        <p:nvCxnSpPr>
          <p:cNvPr id="38" name="Straight Connector 37"/>
          <p:cNvCxnSpPr/>
          <p:nvPr/>
        </p:nvCxnSpPr>
        <p:spPr>
          <a:xfrm>
            <a:off x="3851920" y="5877272"/>
            <a:ext cx="0" cy="648072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851920" y="5085184"/>
            <a:ext cx="0" cy="21602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3707904" y="5013176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1475656" y="2924944"/>
            <a:ext cx="576064" cy="3024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/>
          <p:cNvCxnSpPr>
            <a:stCxn id="16" idx="1"/>
            <a:endCxn id="16" idx="3"/>
          </p:cNvCxnSpPr>
          <p:nvPr/>
        </p:nvCxnSpPr>
        <p:spPr>
          <a:xfrm>
            <a:off x="1475656" y="5913276"/>
            <a:ext cx="30963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1547664" y="2636912"/>
            <a:ext cx="48282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1600" b="1" dirty="0" smtClean="0"/>
              <a:t>24”</a:t>
            </a:r>
            <a:endParaRPr lang="en-US" sz="1600" b="1" dirty="0"/>
          </a:p>
        </p:txBody>
      </p:sp>
      <p:sp>
        <p:nvSpPr>
          <p:cNvPr id="1026" name="AutoShape 2" descr="Image result for single bowl kitchen sink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Image result for single bowl kitchen sink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0" name="AutoShape 6" descr="Image result for single bowl kitchen sink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2" name="AutoShape 8" descr="Image result for single bowl kitchen sink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4" name="Picture 10" descr="Image result for single bowl kitchen sink ic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6021288"/>
            <a:ext cx="611560" cy="489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986" y="260648"/>
            <a:ext cx="8641429" cy="6597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339752" y="5157192"/>
            <a:ext cx="798617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2800" b="1" dirty="0" smtClean="0"/>
              <a:t>7’5”</a:t>
            </a:r>
            <a:endParaRPr lang="en-US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3491880" y="548680"/>
            <a:ext cx="144016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283968" y="620688"/>
            <a:ext cx="1440160" cy="158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644008" y="548680"/>
            <a:ext cx="14401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059832" y="548680"/>
            <a:ext cx="144016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692696"/>
            <a:ext cx="1114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3275856" y="1124744"/>
            <a:ext cx="138634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2800" b="1" dirty="0" smtClean="0"/>
              <a:t>41”x30”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547664" y="1393612"/>
            <a:ext cx="138634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2800" b="1" dirty="0" smtClean="0"/>
              <a:t>41”x30”</a:t>
            </a:r>
            <a:endParaRPr 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619672" y="692696"/>
            <a:ext cx="13056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dirty="0" smtClean="0"/>
              <a:t>Refrigerator</a:t>
            </a:r>
          </a:p>
          <a:p>
            <a:r>
              <a:rPr lang="en-IN" dirty="0" smtClean="0"/>
              <a:t>Or pantry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27584" y="2296241"/>
            <a:ext cx="461665" cy="268663"/>
          </a:xfrm>
          <a:prstGeom prst="rect">
            <a:avLst/>
          </a:prstGeom>
          <a:solidFill>
            <a:schemeClr val="bg1"/>
          </a:solidFill>
        </p:spPr>
        <p:txBody>
          <a:bodyPr vert="vert270" wrap="none" rtlCol="0">
            <a:spAutoFit/>
          </a:bodyPr>
          <a:lstStyle/>
          <a:p>
            <a:r>
              <a:rPr lang="en-IN" b="1" dirty="0" smtClean="0"/>
              <a:t>3’</a:t>
            </a:r>
            <a:endParaRPr lang="en-US" b="1" dirty="0"/>
          </a:p>
        </p:txBody>
      </p:sp>
      <p:sp>
        <p:nvSpPr>
          <p:cNvPr id="14" name="Rectangle 13"/>
          <p:cNvSpPr/>
          <p:nvPr/>
        </p:nvSpPr>
        <p:spPr>
          <a:xfrm>
            <a:off x="1237956" y="2924944"/>
            <a:ext cx="237700" cy="25922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237956" y="6107364"/>
            <a:ext cx="209564" cy="64513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475656" y="5733256"/>
            <a:ext cx="3096344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475656" y="6510881"/>
            <a:ext cx="3068209" cy="2304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endCxn id="16" idx="3"/>
          </p:cNvCxnSpPr>
          <p:nvPr/>
        </p:nvCxnSpPr>
        <p:spPr>
          <a:xfrm>
            <a:off x="4572000" y="5733256"/>
            <a:ext cx="0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556262" y="5689384"/>
            <a:ext cx="0" cy="3600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547664" y="1916832"/>
            <a:ext cx="432048" cy="1728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683568" y="3789040"/>
            <a:ext cx="615553" cy="889026"/>
          </a:xfrm>
          <a:prstGeom prst="rect">
            <a:avLst/>
          </a:prstGeom>
          <a:solidFill>
            <a:schemeClr val="bg1"/>
          </a:solidFill>
        </p:spPr>
        <p:txBody>
          <a:bodyPr vert="vert270" wrap="none" rtlCol="0">
            <a:spAutoFit/>
          </a:bodyPr>
          <a:lstStyle/>
          <a:p>
            <a:r>
              <a:rPr lang="en-IN" sz="2800" b="1" dirty="0" smtClean="0"/>
              <a:t>10’6”</a:t>
            </a:r>
            <a:endParaRPr lang="en-US" sz="2800" b="1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763688" y="2924944"/>
            <a:ext cx="0" cy="5040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547664" y="2924944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763688" y="5733256"/>
            <a:ext cx="0" cy="7920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4644008" y="5949280"/>
            <a:ext cx="68669" cy="7047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3923928" y="6597352"/>
            <a:ext cx="720080" cy="7200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3910818" y="6525344"/>
            <a:ext cx="13110" cy="227148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5085184"/>
            <a:ext cx="368041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5944398"/>
            <a:ext cx="517713" cy="50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TextBox 35"/>
          <p:cNvSpPr txBox="1"/>
          <p:nvPr/>
        </p:nvSpPr>
        <p:spPr>
          <a:xfrm>
            <a:off x="3347864" y="0"/>
            <a:ext cx="16658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3200" b="1" dirty="0" smtClean="0"/>
              <a:t>Option </a:t>
            </a:r>
            <a:r>
              <a:rPr lang="en-IN" sz="3200" b="1" dirty="0" smtClean="0"/>
              <a:t>3</a:t>
            </a:r>
            <a:endParaRPr lang="en-US" sz="32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275856" y="5229200"/>
            <a:ext cx="800219" cy="529953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endParaRPr lang="en-IN" sz="2000" b="1" dirty="0" smtClean="0"/>
          </a:p>
          <a:p>
            <a:r>
              <a:rPr lang="en-IN" sz="2000" b="1" dirty="0" smtClean="0"/>
              <a:t>5’1”</a:t>
            </a:r>
            <a:endParaRPr lang="en-US" sz="2000" b="1" dirty="0"/>
          </a:p>
        </p:txBody>
      </p:sp>
      <p:cxnSp>
        <p:nvCxnSpPr>
          <p:cNvPr id="38" name="Straight Connector 37"/>
          <p:cNvCxnSpPr/>
          <p:nvPr/>
        </p:nvCxnSpPr>
        <p:spPr>
          <a:xfrm>
            <a:off x="3851920" y="5877272"/>
            <a:ext cx="0" cy="648072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851920" y="5085184"/>
            <a:ext cx="0" cy="21602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3707904" y="5013176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1475656" y="2924944"/>
            <a:ext cx="576064" cy="3024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/>
          <p:cNvCxnSpPr>
            <a:stCxn id="16" idx="1"/>
          </p:cNvCxnSpPr>
          <p:nvPr/>
        </p:nvCxnSpPr>
        <p:spPr>
          <a:xfrm flipV="1">
            <a:off x="1475656" y="5877272"/>
            <a:ext cx="2592288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4067944" y="5013176"/>
            <a:ext cx="0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3923928" y="5013176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3995936" y="4581128"/>
            <a:ext cx="48282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1600" b="1" dirty="0" smtClean="0"/>
              <a:t>18”</a:t>
            </a:r>
            <a:endParaRPr lang="en-US" sz="16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1547664" y="2636912"/>
            <a:ext cx="48282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IN" sz="1600" b="1" dirty="0" smtClean="0"/>
              <a:t>24”</a:t>
            </a:r>
            <a:endParaRPr lang="en-US" sz="16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89</Words>
  <Application>Microsoft Office PowerPoint</Application>
  <PresentationFormat>On-screen Show (4:3)</PresentationFormat>
  <Paragraphs>47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Dr. Sanjay Chitnis</dc:creator>
  <cp:lastModifiedBy>Dr. Sanjay Chitnis</cp:lastModifiedBy>
  <cp:revision>29</cp:revision>
  <dcterms:created xsi:type="dcterms:W3CDTF">2016-08-28T02:30:03Z</dcterms:created>
  <dcterms:modified xsi:type="dcterms:W3CDTF">2016-10-02T08:44:26Z</dcterms:modified>
</cp:coreProperties>
</file>